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0" r:id="rId2"/>
    <p:sldId id="263" r:id="rId3"/>
    <p:sldId id="272" r:id="rId4"/>
    <p:sldId id="413" r:id="rId5"/>
    <p:sldId id="264" r:id="rId6"/>
    <p:sldId id="571" r:id="rId7"/>
    <p:sldId id="572" r:id="rId8"/>
    <p:sldId id="578" r:id="rId9"/>
    <p:sldId id="534" r:id="rId10"/>
    <p:sldId id="573" r:id="rId11"/>
    <p:sldId id="574" r:id="rId12"/>
    <p:sldId id="535" r:id="rId13"/>
    <p:sldId id="579" r:id="rId14"/>
    <p:sldId id="575" r:id="rId15"/>
    <p:sldId id="580" r:id="rId16"/>
    <p:sldId id="583" r:id="rId17"/>
    <p:sldId id="536" r:id="rId18"/>
    <p:sldId id="576" r:id="rId19"/>
    <p:sldId id="531" r:id="rId20"/>
    <p:sldId id="581" r:id="rId21"/>
    <p:sldId id="577" r:id="rId22"/>
    <p:sldId id="582" r:id="rId23"/>
    <p:sldId id="564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Importância dos Sacramentos.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Compreender a importância dos sacramentos para a igreja.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Concluir as bases para fundamentar os sacramentos.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3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Mostrar a importância dos sacramentos para a vida da igreja.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4 – Firmar nossas crenças sobre os sacramentos. </a:t>
            </a:r>
            <a:endParaRPr lang="pt-BR" sz="27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1800"/>
              </a:spcBef>
            </a:pPr>
            <a:endParaRPr lang="pt-BR" sz="27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1800"/>
              </a:spcBef>
            </a:pP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634283"/>
            <a:ext cx="8882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/>
              <a:t>Sacramentos – rituais - </a:t>
            </a:r>
            <a:r>
              <a:rPr lang="pt-BR" sz="2800" b="1" dirty="0" smtClean="0">
                <a:solidFill>
                  <a:srgbClr val="C00000"/>
                </a:solidFill>
              </a:rPr>
              <a:t>São bíblicos.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C00000"/>
                </a:solidFill>
              </a:rPr>
              <a:t>Relacionamento</a:t>
            </a:r>
            <a:r>
              <a:rPr lang="pt-BR" sz="2800" b="1" dirty="0" smtClean="0"/>
              <a:t> entre Deus e o homem.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C00000"/>
                </a:solidFill>
              </a:rPr>
              <a:t>Propósito:</a:t>
            </a:r>
            <a:r>
              <a:rPr lang="pt-BR" sz="2800" b="1" dirty="0" smtClean="0"/>
              <a:t> levar o homem a conhecer a Deus.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C00000"/>
                </a:solidFill>
              </a:rPr>
              <a:t>Fundamento:</a:t>
            </a:r>
            <a:r>
              <a:rPr lang="pt-BR" sz="2800" b="1" dirty="0" smtClean="0"/>
              <a:t> disciplinar o homem para a santificação.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/>
              <a:t>Fornece a linguagem  para o que temos e teremos – </a:t>
            </a:r>
            <a:r>
              <a:rPr lang="pt-BR" sz="2800" b="1" dirty="0" smtClean="0">
                <a:solidFill>
                  <a:srgbClr val="C00000"/>
                </a:solidFill>
              </a:rPr>
              <a:t>a graça.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sinal.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258" y="1634283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foram dados por sinais ao homem (Gn 9.14-17</a:t>
            </a:r>
            <a:r>
              <a:rPr lang="pt-BR" sz="2800" b="1" dirty="0" smtClean="0"/>
              <a:t>).</a:t>
            </a:r>
            <a:endParaRPr lang="pt-BR" sz="2800" dirty="0"/>
          </a:p>
        </p:txBody>
      </p:sp>
      <p:sp>
        <p:nvSpPr>
          <p:cNvPr id="10" name="Rectangle 9"/>
          <p:cNvSpPr/>
          <p:nvPr/>
        </p:nvSpPr>
        <p:spPr>
          <a:xfrm>
            <a:off x="204107" y="2343150"/>
            <a:ext cx="8939893" cy="45148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 Sucederá que, quando eu trouxer nuvens sobre a terra, e nelas aparecer o 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arco, 15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lembrarei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minha aliança, firmada entre mim e vós e todos os seres viventes de toda carne; e as águas não mais se tornarão em dilúvio para destruir toda carne.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 O arco estará nas nuvens;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vê-lo-ei e me lembrarei da aliança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entre Deus e todos os seres viventes de toda carne que há sobre a terra.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 Disse Deus a Noé: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é o sinal da aliança estabelecida entre mim e toda carne sobre a terra.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sinal.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74432" y="1282907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dados por </a:t>
            </a:r>
            <a:r>
              <a:rPr lang="pt-BR" sz="2800" b="1" dirty="0" smtClean="0"/>
              <a:t>sinais trazem </a:t>
            </a:r>
            <a:r>
              <a:rPr lang="pt-BR" sz="2800" b="1" dirty="0"/>
              <a:t>um significado mediante os sentidos (Rm 4.11-12).</a:t>
            </a:r>
            <a:endParaRPr lang="pt-BR" sz="2800" dirty="0"/>
          </a:p>
        </p:txBody>
      </p:sp>
      <p:sp>
        <p:nvSpPr>
          <p:cNvPr id="8" name="Rectangle 7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recebeu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sinal da circuncisão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selo da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justiça da fé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teve quando ainda incircunciso; para vir a ser o pai de todos os que crêem, embora não circuncidados, a fim de que lhes fosse imputada a justiça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12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pai da circuncisão, isto é, daqueles que não são apenas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circuncisos,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também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andam nas pisadas da fé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teve Abraão, nosso pai, antes de ser circuncidado.</a:t>
            </a:r>
          </a:p>
        </p:txBody>
      </p:sp>
    </p:spTree>
    <p:extLst>
      <p:ext uri="{BB962C8B-B14F-4D97-AF65-F5344CB8AC3E}">
        <p14:creationId xmlns:p14="http://schemas.microsoft.com/office/powerpoint/2010/main" val="128234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sinal.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258" y="1634283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atos </a:t>
            </a:r>
            <a:r>
              <a:rPr lang="pt-BR" sz="2800" b="1" dirty="0" smtClean="0"/>
              <a:t>de adoração </a:t>
            </a:r>
            <a:r>
              <a:rPr lang="pt-BR" sz="2800" b="1" dirty="0"/>
              <a:t>(Ex 20.5; Mt 4.10)</a:t>
            </a:r>
            <a:endParaRPr lang="pt-BR" sz="2800" dirty="0"/>
          </a:p>
        </p:txBody>
      </p:sp>
      <p:sp>
        <p:nvSpPr>
          <p:cNvPr id="10" name="Rectangle 9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 Não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adorarás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nem lhes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darás culto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porque eu sou o SENHOR, teu Deus,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zeloso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visito a iniqüidade dos pais nos filhos até à terceira e quarta geração daqueles que me aborrecem</a:t>
            </a:r>
          </a:p>
        </p:txBody>
      </p:sp>
    </p:spTree>
    <p:extLst>
      <p:ext uri="{BB962C8B-B14F-4D97-AF65-F5344CB8AC3E}">
        <p14:creationId xmlns:p14="http://schemas.microsoft.com/office/powerpoint/2010/main" val="32336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sinal.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258" y="1634283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atos </a:t>
            </a:r>
            <a:r>
              <a:rPr lang="pt-BR" sz="2800" b="1" dirty="0" smtClean="0"/>
              <a:t>de adoração </a:t>
            </a:r>
            <a:r>
              <a:rPr lang="pt-BR" sz="2800" b="1" dirty="0"/>
              <a:t>(Ex 20.5; Mt 4.10)</a:t>
            </a:r>
            <a:endParaRPr lang="pt-BR" sz="2800" dirty="0"/>
          </a:p>
        </p:txBody>
      </p:sp>
      <p:sp>
        <p:nvSpPr>
          <p:cNvPr id="10" name="Rectangle 9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 Então, Jesus lhe ordenou: Retira-te, Satanás, porque está escrito: Ao Senhor, teu Deus,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adorarás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só a ele darás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culto.</a:t>
            </a:r>
          </a:p>
        </p:txBody>
      </p:sp>
    </p:spTree>
    <p:extLst>
      <p:ext uri="{BB962C8B-B14F-4D97-AF65-F5344CB8AC3E}">
        <p14:creationId xmlns:p14="http://schemas.microsoft.com/office/powerpoint/2010/main" val="82441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>
                <a:latin typeface="Arial Rounded MT Bold" panose="020F0704030504030204" pitchFamily="34" charset="0"/>
              </a:rPr>
              <a:t>Ritos não santificam nem </a:t>
            </a:r>
            <a:r>
              <a:rPr lang="pt-BR" sz="3200" dirty="0" smtClean="0">
                <a:latin typeface="Arial Rounded MT Bold" panose="020F0704030504030204" pitchFamily="34" charset="0"/>
              </a:rPr>
              <a:t>salvam, mas são </a:t>
            </a:r>
            <a:r>
              <a:rPr lang="pt-BR" sz="3200" dirty="0">
                <a:latin typeface="Arial Rounded MT Bold" panose="020F0704030504030204" pitchFamily="34" charset="0"/>
              </a:rPr>
              <a:t>atos dos santos e dos </a:t>
            </a:r>
            <a:r>
              <a:rPr lang="pt-BR" sz="3200" dirty="0" smtClean="0">
                <a:latin typeface="Arial Rounded MT Bold" panose="020F0704030504030204" pitchFamily="34" charset="0"/>
              </a:rPr>
              <a:t>salvos – é a </a:t>
            </a:r>
            <a:r>
              <a:rPr lang="pt-BR" sz="3200" dirty="0">
                <a:latin typeface="Arial Rounded MT Bold" panose="020F0704030504030204" pitchFamily="34" charset="0"/>
              </a:rPr>
              <a:t>vida na </a:t>
            </a:r>
            <a:r>
              <a:rPr lang="pt-BR" sz="3200" dirty="0" smtClean="0">
                <a:latin typeface="Arial Rounded MT Bold" panose="020F0704030504030204" pitchFamily="34" charset="0"/>
              </a:rPr>
              <a:t>graça.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89003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não salvam nem santificam (Hb 9.9-12; Ef 2.8-9).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1850268"/>
            <a:ext cx="8939893" cy="50077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 É isto uma parábola para a época presente; e, segundo esta, se oferecem tanto dons como sacrifícios, embora estes, no tocante à consciência,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sejam ineficazes para aperfeiçoar aquele que presta </a:t>
            </a:r>
            <a:r>
              <a:rPr lang="pt-BR" sz="2500" b="1" u="sng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culto,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quais não passam de ordenanças da carne, baseadas somente em comidas, e bebidas, e diversas abluções, impostas até ao tempo oportuno de reforma.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 Quando, porém, veio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 como sumo sacerdote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bens já realizados, mediante o maior e mais perfeito tabernáculo, não feito por mãos, quer dizer, não desta 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criação, 12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por meio de sangue de bodes e de bezerros, mas pelo seu próprio sangue, entrou no Santo dos Santos, uma vez por todas,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tendo obtido eterna redenção.</a:t>
            </a:r>
          </a:p>
        </p:txBody>
      </p:sp>
    </p:spTree>
    <p:extLst>
      <p:ext uri="{BB962C8B-B14F-4D97-AF65-F5344CB8AC3E}">
        <p14:creationId xmlns:p14="http://schemas.microsoft.com/office/powerpoint/2010/main" val="150411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>
                <a:latin typeface="Arial Rounded MT Bold" panose="020F0704030504030204" pitchFamily="34" charset="0"/>
              </a:rPr>
              <a:t>Ritos não santificam nem salvam, mas são atos dos santos e dos salvos – é a vida na graça.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89003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não aumentam a salvação nem a santificação (Ef 5.18)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não vos embriagueis com vinho, no qual há dissolução, mas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enchei-vos do Espírito,</a:t>
            </a:r>
          </a:p>
        </p:txBody>
      </p:sp>
    </p:spTree>
    <p:extLst>
      <p:ext uri="{BB962C8B-B14F-4D97-AF65-F5344CB8AC3E}">
        <p14:creationId xmlns:p14="http://schemas.microsoft.com/office/powerpoint/2010/main" val="14737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>
                <a:latin typeface="Arial Rounded MT Bold" panose="020F0704030504030204" pitchFamily="34" charset="0"/>
              </a:rPr>
              <a:t>Ritos não santificam nem salvam, mas são atos dos santos e dos salvos – é a vida na graça.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890036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atos daqueles que foram salvos e santificados (Rm 12.1)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Rogo-vos, pois, irmãos, pelas misericórdias de Deus, que apresenteis o vosso corpo por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sacrifício vivo, santo e agradável a Deus, 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52240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200" dirty="0">
                <a:latin typeface="Arial Rounded MT Bold" panose="020F0704030504030204" pitchFamily="34" charset="0"/>
              </a:rPr>
              <a:t>Ritos são memoriais para que o povo de Deus o conheça e o torne conhecido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16504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memoriais para o povo de Deus (Ex 12.25; 13.5,9).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  E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uma vez dentro na terra que o SENHOR vos dará, como tem dito,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observai este rito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7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200" dirty="0">
                <a:latin typeface="Arial Rounded MT Bold" panose="020F0704030504030204" pitchFamily="34" charset="0"/>
              </a:rPr>
              <a:t>Ritos são memoriais para que o povo de Deus o conheça e o torne conhecido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16504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memoriais para o povo de Deus (Ex 12.25; 13.5,9).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151414"/>
            <a:ext cx="8939893" cy="37065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0"/>
              </a:spcAft>
              <a:buAutoNum type="arabicPlain" startAt="5"/>
            </a:pP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SENHOR te houver introduzido na terra dos cananeus, e dos heteus, e dos amorreus, e dos heveus, e dos jebuseus, a qual jurou a teus pais te dar, terra que mana leite e mel,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guardarás este rito neste mês</a:t>
            </a:r>
            <a:r>
              <a:rPr lang="pt-BR" sz="2500" b="1" u="sng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AutoNum type="arabicPlain" startAt="5"/>
            </a:pPr>
            <a:endParaRPr lang="pt-BR" sz="2500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 E será como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sinal na tua mão e por memorial entre teus olhos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para que a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do SENHOR esteja na tua boca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pois com mão forte o SENHOR te tirou do Egito.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500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72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200" dirty="0">
                <a:latin typeface="Arial Rounded MT Bold" panose="020F0704030504030204" pitchFamily="34" charset="0"/>
              </a:rPr>
              <a:t>Ritos são memoriais para que o povo de Deus o conheça e o torne conhecido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16504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1977182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memoriais para anuncio dos feitos de Deus (Ex </a:t>
            </a:r>
            <a:r>
              <a:rPr lang="pt-BR" sz="2800" b="1" dirty="0" smtClean="0"/>
              <a:t>12.26-27; </a:t>
            </a:r>
            <a:r>
              <a:rPr lang="pt-BR" sz="2800" b="1" dirty="0"/>
              <a:t>13.8)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vossos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filhos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vos perguntarem: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rito é este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 Respondereis: </a:t>
            </a:r>
            <a:r>
              <a:rPr lang="pt-BR" sz="25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o sacrifício da Páscoa ao SENHOR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passou por cima das casas dos filhos de Israel no Egito, quando feriu os egípcios e livrou as nossas casas. Então, o povo se inclinou e adorou.</a:t>
            </a:r>
          </a:p>
        </p:txBody>
      </p:sp>
    </p:spTree>
    <p:extLst>
      <p:ext uri="{BB962C8B-B14F-4D97-AF65-F5344CB8AC3E}">
        <p14:creationId xmlns:p14="http://schemas.microsoft.com/office/powerpoint/2010/main" val="12344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200" dirty="0">
                <a:latin typeface="Arial Rounded MT Bold" panose="020F0704030504030204" pitchFamily="34" charset="0"/>
              </a:rPr>
              <a:t>Ritos são memoriais para que o povo de Deus o conheça e o torne conhecido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16504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1977182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Ritos são memoriais para anuncio dos feitos de Deus (Ex </a:t>
            </a:r>
            <a:r>
              <a:rPr lang="pt-BR" sz="2800" b="1" dirty="0" smtClean="0"/>
              <a:t>12.26-27; </a:t>
            </a:r>
            <a:r>
              <a:rPr lang="pt-BR" sz="2800" b="1" dirty="0"/>
              <a:t>13.8)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 Naquele mesmo dia, contarás a teu filho, dizendo: É isto pelo que o SENHOR me fez, quando saí do Egito.</a:t>
            </a:r>
          </a:p>
        </p:txBody>
      </p:sp>
    </p:spTree>
    <p:extLst>
      <p:ext uri="{BB962C8B-B14F-4D97-AF65-F5344CB8AC3E}">
        <p14:creationId xmlns:p14="http://schemas.microsoft.com/office/powerpoint/2010/main" val="324704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2620736"/>
            <a:ext cx="9178926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8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Ritos </a:t>
            </a:r>
            <a:r>
              <a:rPr lang="pt-BR" sz="3500" dirty="0">
                <a:latin typeface="Arial Rounded MT Bold" panose="020F0704030504030204" pitchFamily="34" charset="0"/>
              </a:rPr>
              <a:t>Fornecem uma linguagem espiritual para o povo de Deus.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A necessidade de um redentor (Hb 9.22).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 Com efeito, quase todas as coisas, segundo a lei, se purificam com sangue; e, sem derramamento de sangue, não há remissão.</a:t>
            </a:r>
          </a:p>
        </p:txBody>
      </p:sp>
    </p:spTree>
    <p:extLst>
      <p:ext uri="{BB962C8B-B14F-4D97-AF65-F5344CB8AC3E}">
        <p14:creationId xmlns:p14="http://schemas.microsoft.com/office/powerpoint/2010/main" val="422541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Ritos </a:t>
            </a:r>
            <a:r>
              <a:rPr lang="pt-BR" sz="3500" dirty="0">
                <a:latin typeface="Arial Rounded MT Bold" panose="020F0704030504030204" pitchFamily="34" charset="0"/>
              </a:rPr>
              <a:t>Fornecem uma linguagem espiritual para o povo de Deus.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6532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1258" y="2099646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A purificação para encontrar o Salvador (Ap </a:t>
            </a:r>
            <a:r>
              <a:rPr lang="pt-BR" sz="2800" b="1" dirty="0" smtClean="0"/>
              <a:t>19.7-8)</a:t>
            </a:r>
            <a:endParaRPr lang="pt-BR" sz="2800" dirty="0"/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 Alegremo-nos, exultemos e demos-lhe a glória, porque são chegadas as bodas do Cordeiro, cuja esposa a si mesma já se </a:t>
            </a:r>
            <a:r>
              <a:rPr lang="pt-BR" sz="25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ataviou,  8  </a:t>
            </a: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lhe foi dado vestir-se de linho finíssimo, resplandecente e puro. Porque o linho finíssimo são os atos de justiça dos santos.</a:t>
            </a:r>
          </a:p>
        </p:txBody>
      </p:sp>
    </p:spTree>
    <p:extLst>
      <p:ext uri="{BB962C8B-B14F-4D97-AF65-F5344CB8AC3E}">
        <p14:creationId xmlns:p14="http://schemas.microsoft.com/office/powerpoint/2010/main" val="394827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200" dirty="0">
                <a:latin typeface="Arial Rounded MT Bold" panose="020F0704030504030204" pitchFamily="34" charset="0"/>
              </a:rPr>
              <a:t>Ritos nos ajuda a disciplinar o corpo em santidade e mantém nossos olhos no céu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98150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Disciplina do corpo – caminho da santificação (Ex 13.10; 1Co 10.15-22 ).</a:t>
            </a:r>
            <a:endParaRPr lang="pt-BR" sz="2800" dirty="0"/>
          </a:p>
        </p:txBody>
      </p:sp>
      <p:sp>
        <p:nvSpPr>
          <p:cNvPr id="16" name="Rectangle 15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 Portanto, guardarás esta ordenança no determinado tempo, de ano em ano.</a:t>
            </a:r>
          </a:p>
        </p:txBody>
      </p:sp>
    </p:spTree>
    <p:extLst>
      <p:ext uri="{BB962C8B-B14F-4D97-AF65-F5344CB8AC3E}">
        <p14:creationId xmlns:p14="http://schemas.microsoft.com/office/powerpoint/2010/main" val="133530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200" dirty="0">
                <a:latin typeface="Arial Rounded MT Bold" panose="020F0704030504030204" pitchFamily="34" charset="0"/>
              </a:rPr>
              <a:t>Ritos nos ajuda a disciplinar o corpo em santidade e mantém nossos olhos no céu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98150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Disciplina do corpo – caminho da santificação (Ex 13.10; 1Co 10.15-22 ).</a:t>
            </a:r>
            <a:endParaRPr lang="pt-BR" sz="2800" dirty="0"/>
          </a:p>
        </p:txBody>
      </p:sp>
      <p:sp>
        <p:nvSpPr>
          <p:cNvPr id="16" name="Rectangle 15"/>
          <p:cNvSpPr/>
          <p:nvPr/>
        </p:nvSpPr>
        <p:spPr>
          <a:xfrm>
            <a:off x="204107" y="1357826"/>
            <a:ext cx="8939893" cy="55001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¶ Falo como a criteriosos; julgai vós mesmos o que digo.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 Porventura, o cálice da bênção que abençoamos não é a comunhão do sangue de Cristo? O pão que partimos não é a comunhão do corpo de Cristo</a:t>
            </a:r>
            <a:r>
              <a:rPr lang="pt-BR" sz="2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17  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nós, embora muitos, somos unicamente um pão, um só corpo; porque todos participamos do único pão.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 Considerai o Israel segundo a carne; não é certo que aqueles que se alimentam dos sacrifícios são participantes do altar?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 Que digo, pois? </a:t>
            </a:r>
            <a:r>
              <a:rPr lang="pt-BR" sz="22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o sacrificado ao ídolo é alguma coisa? 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que o próprio ídolo tem algum valor?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 Antes, digo que as coisas que eles sacrificam, é a demônios que as sacrificam e não a Deus; e eu não quero que vos torneis associados aos demônios</a:t>
            </a:r>
            <a:r>
              <a:rPr lang="pt-BR" sz="2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21  </a:t>
            </a:r>
            <a:r>
              <a:rPr lang="pt-BR" sz="22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podeis beber o cálice do Senhor e o cálice dos demônios; 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podeis ser participantes da mesa do Senhor e da mesa dos demônios</a:t>
            </a:r>
            <a:r>
              <a:rPr lang="pt-BR" sz="2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22  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</a:t>
            </a:r>
            <a:r>
              <a:rPr lang="pt-BR" sz="22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provocaremos zelos no Senhor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pt-BR" sz="22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Somos, acaso, mais fortes do que ele</a:t>
            </a:r>
            <a:r>
              <a:rPr lang="pt-BR" sz="22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48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200" dirty="0">
                <a:latin typeface="Arial Rounded MT Bold" panose="020F0704030504030204" pitchFamily="34" charset="0"/>
              </a:rPr>
              <a:t>Ritos nos ajuda a disciplinar o corpo em santidade e mantém nossos olhos no céu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98150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A purificação para encontrar o Salvador (Mt 26.29; 1Co 11.26)</a:t>
            </a:r>
            <a:endParaRPr lang="pt-BR" sz="2800" dirty="0"/>
          </a:p>
        </p:txBody>
      </p:sp>
      <p:sp>
        <p:nvSpPr>
          <p:cNvPr id="8" name="Rectangle 7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  E digo-vos que, desta hora em diante, não beberei deste fruto da videira, até aquele dia em que o hei de beber, novo, convosco no reino de meu Pai.</a:t>
            </a:r>
          </a:p>
        </p:txBody>
      </p:sp>
    </p:spTree>
    <p:extLst>
      <p:ext uri="{BB962C8B-B14F-4D97-AF65-F5344CB8AC3E}">
        <p14:creationId xmlns:p14="http://schemas.microsoft.com/office/powerpoint/2010/main" val="12872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3200" dirty="0">
                <a:latin typeface="Arial Rounded MT Bold" panose="020F0704030504030204" pitchFamily="34" charset="0"/>
              </a:rPr>
              <a:t>Ritos nos ajuda a disciplinar o corpo em santidade e mantém nossos olhos no céu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498150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61258" y="2099646"/>
            <a:ext cx="8882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b="1" dirty="0"/>
              <a:t>A purificação para encontrar o Salvador (Mt 26.29; 1Co 11.26)</a:t>
            </a:r>
            <a:endParaRPr lang="pt-BR" sz="2800" dirty="0"/>
          </a:p>
        </p:txBody>
      </p:sp>
      <p:sp>
        <p:nvSpPr>
          <p:cNvPr id="8" name="Rectangle 7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  Porque, todas as vezes que comerdes este pão e beberdes o cálice, anunciais a morte do Senhor, até que ele venha.</a:t>
            </a:r>
          </a:p>
        </p:txBody>
      </p:sp>
    </p:spTree>
    <p:extLst>
      <p:ext uri="{BB962C8B-B14F-4D97-AF65-F5344CB8AC3E}">
        <p14:creationId xmlns:p14="http://schemas.microsoft.com/office/powerpoint/2010/main" val="179155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9420" y="930902"/>
            <a:ext cx="8637815" cy="4801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Cremos que os sacramentos não salvam nem contribuem de alguma forma para que o homem seja salvo.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Cremos que a prática dos sacramentos </a:t>
            </a:r>
            <a:r>
              <a:rPr lang="pt-BR" sz="2200" b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200" b="1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torna </a:t>
            </a: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mais santo ou mais espiritual que outro crente.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Cremos que os sacramentos anunciam o relacionamento entre Deus e seu povo, e por isso o praticamos por adoração, por Ele ter se ligado à nós.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– Cremos que os sacramentos nos mantém em disciplina para continuarmos vivendo em santificação e temor diante de Um Deus Santo.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– Cremos que o salvo que nega os sacramentos nega também as ordenanças bíblicas vivendo em desarmonia com a vontade de Deus.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– Cremos que por meio dos sacramentos </a:t>
            </a:r>
            <a:endParaRPr lang="pt-BR" sz="22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mantemos </a:t>
            </a: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nossa expectativa do retorno de </a:t>
            </a:r>
            <a:endParaRPr lang="pt-BR" sz="22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 </a:t>
            </a:r>
            <a:r>
              <a:rPr lang="pt-BR" sz="2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o anunciamos ao mundo.</a:t>
            </a:r>
          </a:p>
        </p:txBody>
      </p:sp>
    </p:spTree>
    <p:extLst>
      <p:ext uri="{BB962C8B-B14F-4D97-AF65-F5344CB8AC3E}">
        <p14:creationId xmlns:p14="http://schemas.microsoft.com/office/powerpoint/2010/main" val="52194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1131</TotalTime>
  <Words>1685</Words>
  <Application>Microsoft Office PowerPoint</Application>
  <PresentationFormat>On-screen Show (4:3)</PresentationFormat>
  <Paragraphs>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Andalus</vt:lpstr>
      <vt:lpstr>Arial</vt:lpstr>
      <vt:lpstr>Arial Rounded MT Bold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120</cp:revision>
  <dcterms:created xsi:type="dcterms:W3CDTF">2015-03-06T10:45:28Z</dcterms:created>
  <dcterms:modified xsi:type="dcterms:W3CDTF">2015-06-23T08:39:32Z</dcterms:modified>
</cp:coreProperties>
</file>